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2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BBCD-D3CD-4805-9FBA-E3D0BD38D19C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C286-A635-4867-AD49-5AF3CFE1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ртификат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45626" cy="9144000"/>
          </a:xfrm>
        </p:spPr>
      </p:pic>
      <p:sp>
        <p:nvSpPr>
          <p:cNvPr id="5" name="TextBox 4"/>
          <p:cNvSpPr txBox="1"/>
          <p:nvPr/>
        </p:nvSpPr>
        <p:spPr>
          <a:xfrm>
            <a:off x="2420888" y="5004048"/>
            <a:ext cx="1735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 б классу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58011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Иванцова Елена Анатольевна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816" y="586814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ГБОУ СО «Карпинская школа-интернат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2021-12-30T07:56:04Z</dcterms:created>
  <dcterms:modified xsi:type="dcterms:W3CDTF">2021-12-30T10:11:44Z</dcterms:modified>
</cp:coreProperties>
</file>